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52" y="13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754B-E356-4347-84C9-0354230C0CDA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2-87AF-4B54-A0A0-362757FC4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323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754B-E356-4347-84C9-0354230C0CDA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2-87AF-4B54-A0A0-362757FC4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25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754B-E356-4347-84C9-0354230C0CDA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2-87AF-4B54-A0A0-362757FC4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187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754B-E356-4347-84C9-0354230C0CDA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2-87AF-4B54-A0A0-362757FC4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18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754B-E356-4347-84C9-0354230C0CDA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2-87AF-4B54-A0A0-362757FC4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04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754B-E356-4347-84C9-0354230C0CDA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2-87AF-4B54-A0A0-362757FC4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88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754B-E356-4347-84C9-0354230C0CDA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2-87AF-4B54-A0A0-362757FC4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377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754B-E356-4347-84C9-0354230C0CDA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2-87AF-4B54-A0A0-362757FC4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84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754B-E356-4347-84C9-0354230C0CDA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2-87AF-4B54-A0A0-362757FC4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49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754B-E356-4347-84C9-0354230C0CDA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2-87AF-4B54-A0A0-362757FC4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90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754B-E356-4347-84C9-0354230C0CDA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2-87AF-4B54-A0A0-362757FC4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762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F754B-E356-4347-84C9-0354230C0CDA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0BD2-87AF-4B54-A0A0-362757FC4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05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548680" y="1331640"/>
            <a:ext cx="5796644" cy="3024336"/>
            <a:chOff x="548680" y="827584"/>
            <a:chExt cx="5796644" cy="3024336"/>
          </a:xfrm>
        </p:grpSpPr>
        <p:sp>
          <p:nvSpPr>
            <p:cNvPr id="13" name="正方形/長方形 12"/>
            <p:cNvSpPr/>
            <p:nvPr/>
          </p:nvSpPr>
          <p:spPr>
            <a:xfrm>
              <a:off x="548680" y="827584"/>
              <a:ext cx="5796644" cy="302433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636912" y="2158160"/>
              <a:ext cx="165618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smtClean="0"/>
                <a:t>料理写真を貼付てください。</a:t>
              </a:r>
              <a:endParaRPr kumimoji="1" lang="ja-JP" altLang="en-US" sz="1000"/>
            </a:p>
          </p:txBody>
        </p:sp>
      </p:grp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789324"/>
              </p:ext>
            </p:extLst>
          </p:nvPr>
        </p:nvGraphicFramePr>
        <p:xfrm>
          <a:off x="548680" y="6300192"/>
          <a:ext cx="2736304" cy="279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  <a:gridCol w="1368152"/>
              </a:tblGrid>
              <a:tr h="144016">
                <a:tc>
                  <a:txBody>
                    <a:bodyPr/>
                    <a:lstStyle/>
                    <a:p>
                      <a:r>
                        <a:rPr kumimoji="1" lang="ja-JP" altLang="en-US" sz="1200" smtClean="0"/>
                        <a:t>材料（</a:t>
                      </a:r>
                      <a:r>
                        <a:rPr kumimoji="1" lang="en-US" altLang="ja-JP" sz="1200" smtClean="0"/>
                        <a:t>2</a:t>
                      </a:r>
                      <a:r>
                        <a:rPr kumimoji="1" lang="ja-JP" altLang="en-US" sz="1200" smtClean="0"/>
                        <a:t>人前分）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smtClean="0"/>
                        <a:t>分量</a:t>
                      </a:r>
                      <a:endParaRPr kumimoji="1" lang="ja-JP" altLang="en-US" sz="1200"/>
                    </a:p>
                  </a:txBody>
                  <a:tcPr/>
                </a:tc>
              </a:tr>
              <a:tr h="2520280">
                <a:tc>
                  <a:txBody>
                    <a:bodyPr/>
                    <a:lstStyle/>
                    <a:p>
                      <a:endParaRPr kumimoji="1" lang="ja-JP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000" smtClean="0"/>
                    </a:p>
                    <a:p>
                      <a:endParaRPr kumimoji="1" lang="en-US" altLang="ja-JP" sz="1000" smtClean="0"/>
                    </a:p>
                    <a:p>
                      <a:endParaRPr kumimoji="1" lang="en-US" altLang="ja-JP" sz="1000" smtClean="0"/>
                    </a:p>
                    <a:p>
                      <a:endParaRPr kumimoji="1" lang="en-US" altLang="ja-JP" sz="1000" smtClean="0"/>
                    </a:p>
                    <a:p>
                      <a:endParaRPr kumimoji="1" lang="ja-JP" altLang="en-US" sz="10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189904"/>
              </p:ext>
            </p:extLst>
          </p:nvPr>
        </p:nvGraphicFramePr>
        <p:xfrm>
          <a:off x="566682" y="4427984"/>
          <a:ext cx="2718302" cy="1728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8302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smtClean="0"/>
                        <a:t>☆アピールポイント☆</a:t>
                      </a:r>
                      <a:endParaRPr kumimoji="1" lang="ja-JP" altLang="en-US" sz="1200"/>
                    </a:p>
                  </a:txBody>
                  <a:tcPr/>
                </a:tc>
              </a:tr>
              <a:tr h="1440160">
                <a:tc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623172"/>
              </p:ext>
            </p:extLst>
          </p:nvPr>
        </p:nvGraphicFramePr>
        <p:xfrm>
          <a:off x="3587409" y="4427984"/>
          <a:ext cx="2793919" cy="468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3919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smtClean="0"/>
                        <a:t>調理手順</a:t>
                      </a:r>
                      <a:endParaRPr kumimoji="1" lang="ja-JP" altLang="en-US" sz="1200"/>
                    </a:p>
                  </a:txBody>
                  <a:tcPr/>
                </a:tc>
              </a:tr>
              <a:tr h="4392488">
                <a:tc>
                  <a:txBody>
                    <a:bodyPr/>
                    <a:lstStyle/>
                    <a:p>
                      <a:endParaRPr kumimoji="1" lang="ja-JP" altLang="en-US" sz="10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490081"/>
              </p:ext>
            </p:extLst>
          </p:nvPr>
        </p:nvGraphicFramePr>
        <p:xfrm>
          <a:off x="548680" y="179512"/>
          <a:ext cx="1800200" cy="420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2247"/>
                <a:gridCol w="947953"/>
              </a:tblGrid>
              <a:tr h="4202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smtClean="0"/>
                        <a:t>登録</a:t>
                      </a:r>
                      <a:r>
                        <a:rPr kumimoji="1" lang="en-US" altLang="ja-JP" sz="900" smtClean="0"/>
                        <a:t>No.</a:t>
                      </a:r>
                      <a:endParaRPr kumimoji="1" lang="ja-JP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60480"/>
              </p:ext>
            </p:extLst>
          </p:nvPr>
        </p:nvGraphicFramePr>
        <p:xfrm>
          <a:off x="548680" y="755576"/>
          <a:ext cx="5796644" cy="4195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7388"/>
                <a:gridCol w="4709256"/>
              </a:tblGrid>
              <a:tr h="4195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smtClean="0"/>
                        <a:t>レシピ名</a:t>
                      </a:r>
                      <a:endParaRPr kumimoji="1" lang="ja-JP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690213"/>
              </p:ext>
            </p:extLst>
          </p:nvPr>
        </p:nvGraphicFramePr>
        <p:xfrm>
          <a:off x="2456892" y="179512"/>
          <a:ext cx="3888432" cy="4320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8856"/>
                <a:gridCol w="3179576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smtClean="0"/>
                        <a:t>部門</a:t>
                      </a:r>
                      <a:endParaRPr kumimoji="1" lang="ja-JP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964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23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下釜 由佳</dc:creator>
  <cp:lastModifiedBy> </cp:lastModifiedBy>
  <cp:revision>10</cp:revision>
  <cp:lastPrinted>2018-07-18T07:35:37Z</cp:lastPrinted>
  <dcterms:created xsi:type="dcterms:W3CDTF">2018-06-04T07:48:04Z</dcterms:created>
  <dcterms:modified xsi:type="dcterms:W3CDTF">2018-07-18T08:01:30Z</dcterms:modified>
</cp:coreProperties>
</file>