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2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2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8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8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04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88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37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84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49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90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754B-E356-4347-84C9-0354230C0CDA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48680" y="1403648"/>
            <a:ext cx="5796644" cy="2664296"/>
            <a:chOff x="548680" y="827584"/>
            <a:chExt cx="5796644" cy="3024336"/>
          </a:xfrm>
        </p:grpSpPr>
        <p:sp>
          <p:nvSpPr>
            <p:cNvPr id="13" name="正方形/長方形 12"/>
            <p:cNvSpPr/>
            <p:nvPr/>
          </p:nvSpPr>
          <p:spPr>
            <a:xfrm>
              <a:off x="548680" y="827584"/>
              <a:ext cx="5796644" cy="302433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186862" y="2022614"/>
              <a:ext cx="2520280" cy="4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+mn-ea"/>
                </a:rPr>
                <a:t>ランチボックス</a:t>
              </a:r>
              <a:r>
                <a:rPr kumimoji="1" lang="ja-JP" altLang="en-US" sz="1000" dirty="0" smtClean="0">
                  <a:solidFill>
                    <a:srgbClr val="FF0000"/>
                  </a:solidFill>
                  <a:latin typeface="+mn-ea"/>
                </a:rPr>
                <a:t>の写真を貼付</a:t>
              </a:r>
              <a:endParaRPr kumimoji="1" lang="en-US" altLang="ja-JP" sz="1000" dirty="0" smtClean="0">
                <a:solidFill>
                  <a:srgbClr val="FF0000"/>
                </a:solidFill>
                <a:latin typeface="+mn-ea"/>
              </a:endParaRPr>
            </a:p>
            <a:p>
              <a:r>
                <a:rPr lang="ja-JP" altLang="en-US" sz="1000" dirty="0" smtClean="0">
                  <a:solidFill>
                    <a:srgbClr val="FF0000"/>
                  </a:solidFill>
                  <a:latin typeface="+mn-ea"/>
                </a:rPr>
                <a:t>（枠内に極力いっぱいに表示してください。）</a:t>
              </a:r>
              <a:endParaRPr kumimoji="1" lang="ja-JP" altLang="en-US" sz="1000" dirty="0">
                <a:solidFill>
                  <a:srgbClr val="FF0000"/>
                </a:solidFill>
                <a:latin typeface="+mn-ea"/>
              </a:endParaRPr>
            </a:p>
          </p:txBody>
        </p:sp>
      </p:grp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64998"/>
              </p:ext>
            </p:extLst>
          </p:nvPr>
        </p:nvGraphicFramePr>
        <p:xfrm>
          <a:off x="559466" y="5508104"/>
          <a:ext cx="2736304" cy="3312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145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材料（１人前分）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分量</a:t>
                      </a:r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224"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※</a:t>
                      </a:r>
                      <a:r>
                        <a:rPr kumimoji="1" lang="ja-JP" altLang="en-US" sz="900" dirty="0" smtClean="0"/>
                        <a:t>フリルレタス</a:t>
                      </a:r>
                      <a:r>
                        <a:rPr kumimoji="1" lang="ja-JP" altLang="en-US" sz="900" dirty="0" smtClean="0"/>
                        <a:t>　（　　　</a:t>
                      </a:r>
                      <a:r>
                        <a:rPr kumimoji="1" lang="ja-JP" altLang="en-US" sz="900" dirty="0" smtClean="0"/>
                        <a:t>）　　 バタビアレタス</a:t>
                      </a:r>
                      <a:r>
                        <a:rPr kumimoji="1" lang="ja-JP" altLang="en-US" sz="900" dirty="0" smtClean="0"/>
                        <a:t>（　　　）</a:t>
                      </a:r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en-US" altLang="ja-JP" sz="900" dirty="0" smtClean="0"/>
                    </a:p>
                    <a:p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73851"/>
              </p:ext>
            </p:extLst>
          </p:nvPr>
        </p:nvGraphicFramePr>
        <p:xfrm>
          <a:off x="577468" y="4139952"/>
          <a:ext cx="2718302" cy="1296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☆アピールポイント☆</a:t>
                      </a:r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7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レシピの</a:t>
                      </a:r>
                      <a:r>
                        <a:rPr kumimoji="1" lang="ja-JP" altLang="en-US" sz="1100" dirty="0" smtClean="0"/>
                        <a:t>アピールポイントをご記入ください。（</a:t>
                      </a:r>
                      <a:r>
                        <a:rPr kumimoji="1" lang="en-US" altLang="ja-JP" sz="1100" dirty="0" smtClean="0"/>
                        <a:t>150</a:t>
                      </a:r>
                      <a:r>
                        <a:rPr kumimoji="1" lang="ja-JP" altLang="en-US" sz="1100" dirty="0" smtClean="0"/>
                        <a:t>文字以下）</a:t>
                      </a:r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63006"/>
              </p:ext>
            </p:extLst>
          </p:nvPr>
        </p:nvGraphicFramePr>
        <p:xfrm>
          <a:off x="3587409" y="4139953"/>
          <a:ext cx="2793919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調理手順</a:t>
                      </a:r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48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ランチボックスを作る手順をご記入ください。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１．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２．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３．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58911"/>
              </p:ext>
            </p:extLst>
          </p:nvPr>
        </p:nvGraphicFramePr>
        <p:xfrm>
          <a:off x="548680" y="395536"/>
          <a:ext cx="1800200" cy="420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登録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No.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19482"/>
              </p:ext>
            </p:extLst>
          </p:nvPr>
        </p:nvGraphicFramePr>
        <p:xfrm>
          <a:off x="548680" y="984118"/>
          <a:ext cx="5796644" cy="41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9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レシピ名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75354"/>
              </p:ext>
            </p:extLst>
          </p:nvPr>
        </p:nvGraphicFramePr>
        <p:xfrm>
          <a:off x="2456892" y="395536"/>
          <a:ext cx="3888432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9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部門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インスタ映え部門（　　　）、健康志向部門（　　　）</a:t>
                      </a:r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55061" y="8820473"/>
            <a:ext cx="6264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+mn-ea"/>
              </a:rPr>
              <a:t>※</a:t>
            </a:r>
            <a:r>
              <a:rPr kumimoji="1" lang="ja-JP" altLang="en-US" sz="900" dirty="0" smtClean="0">
                <a:latin typeface="+mn-ea"/>
              </a:rPr>
              <a:t>使用するレタスには（　　）内にチェックを入れてください。</a:t>
            </a:r>
            <a:endParaRPr kumimoji="1" lang="ja-JP" altLang="en-US" sz="900" dirty="0">
              <a:latin typeface="+mn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68467" y="6228184"/>
            <a:ext cx="271830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861048" y="772385"/>
            <a:ext cx="6264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+mn-ea"/>
              </a:rPr>
              <a:t>※</a:t>
            </a:r>
            <a:r>
              <a:rPr lang="ja-JP" altLang="en-US" sz="800" dirty="0" smtClean="0">
                <a:latin typeface="+mn-ea"/>
              </a:rPr>
              <a:t>いずれかの部門の</a:t>
            </a:r>
            <a:r>
              <a:rPr kumimoji="1" lang="ja-JP" altLang="en-US" sz="800" dirty="0" smtClean="0">
                <a:latin typeface="+mn-ea"/>
              </a:rPr>
              <a:t>（　　）にチェックを入れてください。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62084" y="22446"/>
            <a:ext cx="371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－応募書式－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896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下釜 由佳</dc:creator>
  <cp:lastModifiedBy>下釜 由佳</cp:lastModifiedBy>
  <cp:revision>20</cp:revision>
  <cp:lastPrinted>2019-06-12T00:39:47Z</cp:lastPrinted>
  <dcterms:created xsi:type="dcterms:W3CDTF">2018-06-04T07:48:04Z</dcterms:created>
  <dcterms:modified xsi:type="dcterms:W3CDTF">2019-06-13T01:57:30Z</dcterms:modified>
</cp:coreProperties>
</file>